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18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06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4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90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64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63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60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90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04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23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24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036E0-0B37-48C8-9229-25A5E4C55333}" type="datetimeFigureOut">
              <a:rPr lang="zh-CN" altLang="en-US" smtClean="0"/>
              <a:t>2023/6/25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07633-F999-4B51-BDA7-4D7DC6F8E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06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0810" y="1658268"/>
            <a:ext cx="11230377" cy="1079924"/>
          </a:xfrm>
        </p:spPr>
        <p:txBody>
          <a:bodyPr>
            <a:no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恩施州第四届向氏宗亲会</a:t>
            </a:r>
            <a:endParaRPr lang="zh-CN" altLang="en-US" sz="72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90304" y="5862749"/>
            <a:ext cx="4211391" cy="531611"/>
          </a:xfrm>
        </p:spPr>
        <p:txBody>
          <a:bodyPr>
            <a:no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2023</a:t>
            </a:r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en-US" altLang="zh-CN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6</a:t>
            </a:r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月</a:t>
            </a:r>
            <a:r>
              <a:rPr lang="en-US" altLang="zh-CN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24</a:t>
            </a:r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日</a:t>
            </a:r>
            <a:endParaRPr lang="zh-CN" altLang="en-US" sz="4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2" y="3002388"/>
            <a:ext cx="2724955" cy="272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22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方正粗宋简体</vt:lpstr>
      <vt:lpstr>Arial</vt:lpstr>
      <vt:lpstr>Office 主题​​</vt:lpstr>
      <vt:lpstr>恩施州第四届向氏宗亲会</vt:lpstr>
    </vt:vector>
  </TitlesOfParts>
  <Company>微软公司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恩施州第四届向氏宗亲会</dc:title>
  <dc:creator>Administrator</dc:creator>
  <cp:lastModifiedBy>Administrator</cp:lastModifiedBy>
  <cp:revision>5</cp:revision>
  <dcterms:created xsi:type="dcterms:W3CDTF">2023-06-25T07:54:53Z</dcterms:created>
  <dcterms:modified xsi:type="dcterms:W3CDTF">2023-06-25T08:09:19Z</dcterms:modified>
</cp:coreProperties>
</file>